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4747200" cy="28346400"/>
  <p:notesSz cx="6858000" cy="9144000"/>
  <p:defaultTextStyle>
    <a:defPPr>
      <a:defRPr lang="en-US"/>
    </a:defPPr>
    <a:lvl1pPr marL="0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1pPr>
    <a:lvl2pPr marL="1802648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2pPr>
    <a:lvl3pPr marL="3605296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3pPr>
    <a:lvl4pPr marL="5407944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4pPr>
    <a:lvl5pPr marL="7210593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5pPr>
    <a:lvl6pPr marL="9013241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6pPr>
    <a:lvl7pPr marL="10815889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7pPr>
    <a:lvl8pPr marL="12618537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8pPr>
    <a:lvl9pPr marL="14421185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38"/>
    <a:srgbClr val="00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6" autoAdjust="0"/>
    <p:restoredTop sz="94660"/>
  </p:normalViewPr>
  <p:slideViewPr>
    <p:cSldViewPr snapToGrid="0" snapToObjects="1">
      <p:cViewPr varScale="1">
        <p:scale>
          <a:sx n="34" d="100"/>
          <a:sy n="34" d="100"/>
        </p:scale>
        <p:origin x="-2528" y="-168"/>
      </p:cViewPr>
      <p:guideLst>
        <p:guide orient="horz" pos="8928"/>
        <p:guide pos="109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8805759"/>
            <a:ext cx="29535120" cy="6076103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0" y="16062960"/>
            <a:ext cx="24323040" cy="724408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2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0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0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210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013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91720" y="1135173"/>
            <a:ext cx="781812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1135173"/>
            <a:ext cx="2287524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4789" y="18215189"/>
            <a:ext cx="29535120" cy="5629910"/>
          </a:xfrm>
          <a:prstGeom prst="rect">
            <a:avLst/>
          </a:prstGeom>
        </p:spPr>
        <p:txBody>
          <a:bodyPr lIns="360530" tIns="180265" rIns="360530" bIns="180265" anchor="t"/>
          <a:lstStyle>
            <a:lvl1pPr algn="l">
              <a:defRPr sz="15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789" y="12014416"/>
            <a:ext cx="29535120" cy="6200773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1pPr>
            <a:lvl2pPr marL="180264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2pPr>
            <a:lvl3pPr marL="3605296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3pPr>
            <a:lvl4pPr marL="5407944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4pPr>
            <a:lvl5pPr marL="7210593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5pPr>
            <a:lvl6pPr marL="9013241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631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0" y="6345134"/>
            <a:ext cx="15352714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0" y="8989484"/>
            <a:ext cx="15352714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51097" y="6345134"/>
            <a:ext cx="15358745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51097" y="8989484"/>
            <a:ext cx="15358745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2" y="1128607"/>
            <a:ext cx="11431589" cy="4803140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190" y="1128609"/>
            <a:ext cx="19424650" cy="24192867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2600"/>
            </a:lvl1pPr>
            <a:lvl2pPr>
              <a:defRPr sz="11000"/>
            </a:lvl2pPr>
            <a:lvl3pPr>
              <a:defRPr sz="95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2" y="5931749"/>
            <a:ext cx="11431589" cy="19389727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694" y="19842480"/>
            <a:ext cx="20848320" cy="2342517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10694" y="2532803"/>
            <a:ext cx="20848320" cy="1700784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12600"/>
            </a:lvl1pPr>
            <a:lvl2pPr marL="1802648" indent="0">
              <a:buNone/>
              <a:defRPr sz="11000"/>
            </a:lvl2pPr>
            <a:lvl3pPr marL="3605296" indent="0">
              <a:buNone/>
              <a:defRPr sz="9500"/>
            </a:lvl3pPr>
            <a:lvl4pPr marL="5407944" indent="0">
              <a:buNone/>
              <a:defRPr sz="7900"/>
            </a:lvl4pPr>
            <a:lvl5pPr marL="7210593" indent="0">
              <a:buNone/>
              <a:defRPr sz="7900"/>
            </a:lvl5pPr>
            <a:lvl6pPr marL="9013241" indent="0">
              <a:buNone/>
              <a:defRPr sz="7900"/>
            </a:lvl6pPr>
            <a:lvl7pPr marL="10815889" indent="0">
              <a:buNone/>
              <a:defRPr sz="7900"/>
            </a:lvl7pPr>
            <a:lvl8pPr marL="12618537" indent="0">
              <a:buNone/>
              <a:defRPr sz="7900"/>
            </a:lvl8pPr>
            <a:lvl9pPr marL="14421185" indent="0">
              <a:buNone/>
              <a:defRPr sz="7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0694" y="22184997"/>
            <a:ext cx="20848320" cy="3326763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AS Poster Background copy.eps"/>
          <p:cNvPicPr>
            <a:picLocks/>
          </p:cNvPicPr>
          <p:nvPr userDrawn="1"/>
        </p:nvPicPr>
        <p:blipFill>
          <a:blip r:embed="rId13"/>
          <a:srcRect l="1902" t="2240" r="2305" b="2544"/>
          <a:stretch>
            <a:fillRect/>
          </a:stretch>
        </p:blipFill>
        <p:spPr>
          <a:xfrm>
            <a:off x="0" y="0"/>
            <a:ext cx="34747200" cy="28346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2648" rtl="0" eaLnBrk="1" latinLnBrk="0" hangingPunct="1">
        <a:spcBef>
          <a:spcPct val="0"/>
        </a:spcBef>
        <a:buNone/>
        <a:defRPr sz="17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1986" indent="-1351986" algn="l" defTabSz="1802648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9303" indent="-1126655" algn="l" defTabSz="1802648" rtl="0" eaLnBrk="1" latinLnBrk="0" hangingPunct="1">
        <a:spcBef>
          <a:spcPct val="20000"/>
        </a:spcBef>
        <a:buFont typeface="Arial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2pPr>
      <a:lvl3pPr marL="4506620" indent="-901324" algn="l" defTabSz="1802648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269" indent="-901324" algn="l" defTabSz="1802648" rtl="0" eaLnBrk="1" latinLnBrk="0" hangingPunct="1">
        <a:spcBef>
          <a:spcPct val="20000"/>
        </a:spcBef>
        <a:buFont typeface="Arial"/>
        <a:buChar char="–"/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111917" indent="-901324" algn="l" defTabSz="1802648" rtl="0" eaLnBrk="1" latinLnBrk="0" hangingPunct="1">
        <a:spcBef>
          <a:spcPct val="20000"/>
        </a:spcBef>
        <a:buFont typeface="Arial"/>
        <a:buChar char="»"/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9914565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1717213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3519861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5322509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2648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5296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7944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4pPr>
      <a:lvl5pPr marL="7210593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5pPr>
      <a:lvl6pPr marL="9013241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815889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618537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4421185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00" y="685800"/>
            <a:ext cx="1920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FFFFFF"/>
                </a:solidFill>
                <a:latin typeface="Geneva"/>
                <a:cs typeface="Geneva"/>
              </a:rPr>
              <a:t>Modeling Workload</a:t>
            </a:r>
            <a:endParaRPr lang="en-US" sz="100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0" y="2743200"/>
            <a:ext cx="192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Dr. Eric Mercer, Dr. Michael Goodrich, Robert </a:t>
            </a:r>
            <a:r>
              <a:rPr lang="en-US" sz="3600" dirty="0" err="1" smtClean="0">
                <a:solidFill>
                  <a:srgbClr val="FFFFFF"/>
                </a:solidFill>
                <a:latin typeface="Geneva"/>
                <a:cs typeface="Geneva"/>
              </a:rPr>
              <a:t>Ivie</a:t>
            </a:r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, Jared Moore</a:t>
            </a:r>
            <a:endParaRPr lang="en-US" sz="36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036" y="6314920"/>
            <a:ext cx="4048537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lIns="360530" tIns="180265" rIns="360530" bIns="180265">
            <a:noAutofit/>
          </a:bodyPr>
          <a:lstStyle>
            <a:lvl1pPr marL="0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2648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05296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9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07944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210593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13241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15889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618537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421185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Metrics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 descr="Workload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993" y="18263915"/>
            <a:ext cx="10380705" cy="7881313"/>
          </a:xfrm>
          <a:prstGeom prst="rect">
            <a:avLst/>
          </a:prstGeom>
          <a:ln w="76200" cmpd="sng">
            <a:solidFill>
              <a:srgbClr val="000D36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3076724" y="7505506"/>
            <a:ext cx="8292275" cy="6035596"/>
          </a:xfrm>
          <a:prstGeom prst="rect">
            <a:avLst/>
          </a:prstGeom>
          <a:solidFill>
            <a:srgbClr val="A6A6A6">
              <a:alpha val="76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25237498" y="8927108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22" idx="4"/>
          </p:cNvCxnSpPr>
          <p:nvPr/>
        </p:nvCxnSpPr>
        <p:spPr>
          <a:xfrm>
            <a:off x="27541406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2"/>
            <a:endCxn id="22" idx="2"/>
          </p:cNvCxnSpPr>
          <p:nvPr/>
        </p:nvCxnSpPr>
        <p:spPr>
          <a:xfrm>
            <a:off x="25237498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786351" y="11310975"/>
            <a:ext cx="2575390" cy="1658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361740" y="8097836"/>
            <a:ext cx="3149470" cy="32131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6361740" y="8097836"/>
            <a:ext cx="4201952" cy="321314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361740" y="8703786"/>
            <a:ext cx="4854618" cy="2607189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361740" y="8177565"/>
            <a:ext cx="4854618" cy="31334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361740" y="8097836"/>
            <a:ext cx="3588004" cy="3213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361740" y="8097836"/>
            <a:ext cx="2814590" cy="32131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361740" y="9261899"/>
            <a:ext cx="4854618" cy="2049076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0"/>
            <a:endCxn id="22" idx="0"/>
          </p:cNvCxnSpPr>
          <p:nvPr/>
        </p:nvCxnSpPr>
        <p:spPr>
          <a:xfrm>
            <a:off x="26389453" y="8927108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27489968" y="10129355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72405" y="12969368"/>
            <a:ext cx="3826005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00481" y="7639873"/>
            <a:ext cx="2115878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Models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489968" y="11239217"/>
            <a:ext cx="2346845" cy="457963"/>
          </a:xfrm>
          <a:prstGeom prst="rect">
            <a:avLst/>
          </a:prstGeom>
          <a:solidFill>
            <a:srgbClr val="000D36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617035" y="7510809"/>
            <a:ext cx="8359310" cy="6084388"/>
            <a:chOff x="2617035" y="7376346"/>
            <a:chExt cx="8359310" cy="6084388"/>
          </a:xfrm>
        </p:grpSpPr>
        <p:sp>
          <p:nvSpPr>
            <p:cNvPr id="5" name="Rectangle 4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solidFill>
              <a:srgbClr val="A6A6A6">
                <a:alpha val="76000"/>
              </a:srgbClr>
            </a:solidFill>
            <a:ln w="76200" cmpd="sng">
              <a:solidFill>
                <a:srgbClr val="000D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Shape 442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0240" y="761544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Temporal Workload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840" y="9383117"/>
              <a:ext cx="2243666" cy="830997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Resource Workload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6586559" y="11192798"/>
              <a:ext cx="58136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52773" y="1159751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Decision Workload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904506" y="10318457"/>
              <a:ext cx="778934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557789" y="8897368"/>
              <a:ext cx="65210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</p:grpSp>
      <p:sp>
        <p:nvSpPr>
          <p:cNvPr id="34" name="Text Placeholder 2"/>
          <p:cNvSpPr txBox="1">
            <a:spLocks/>
          </p:cNvSpPr>
          <p:nvPr/>
        </p:nvSpPr>
        <p:spPr>
          <a:xfrm>
            <a:off x="19645485" y="17056410"/>
            <a:ext cx="4268467" cy="1173639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xt Placeholder 5"/>
          <p:cNvSpPr txBox="1">
            <a:spLocks/>
          </p:cNvSpPr>
          <p:nvPr/>
        </p:nvSpPr>
        <p:spPr>
          <a:xfrm>
            <a:off x="23076725" y="6314921"/>
            <a:ext cx="4180924" cy="1173638"/>
          </a:xfrm>
          <a:prstGeom prst="rect">
            <a:avLst/>
          </a:prstGeom>
          <a:solidFill>
            <a:srgbClr val="000D36"/>
          </a:solidFill>
          <a:ln w="76200" cmpd="sng">
            <a:solidFill>
              <a:srgbClr val="000036"/>
            </a:solidFill>
          </a:ln>
        </p:spPr>
        <p:txBody>
          <a:bodyPr>
            <a:noAutofit/>
          </a:bodyPr>
          <a:lstStyle>
            <a:lvl1pPr marL="1351986" indent="-1351986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1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9303" indent="-1126655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6620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269" indent="-901324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11917" indent="-901324" algn="l" defTabSz="1802648" rtl="0" eaLnBrk="1" latinLnBrk="0" hangingPunct="1">
              <a:spcBef>
                <a:spcPct val="20000"/>
              </a:spcBef>
              <a:buFont typeface="Arial"/>
              <a:buChar char="»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14565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213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19861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22509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rgbClr val="C4BD97"/>
                </a:solidFill>
              </a:rPr>
              <a:t>Simulator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rgbClr val="C4BD97"/>
              </a:solidFill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3781813" y="17056410"/>
            <a:ext cx="4397169" cy="1173639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Swim Lanes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7" name="Picture 36" descr="Workload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90" y="18275574"/>
            <a:ext cx="12050377" cy="6930852"/>
          </a:xfrm>
          <a:prstGeom prst="rect">
            <a:avLst/>
          </a:prstGeom>
          <a:ln w="76200" cmpd="sng">
            <a:solidFill>
              <a:srgbClr val="000D36"/>
            </a:solidFill>
          </a:ln>
        </p:spPr>
      </p:pic>
      <p:sp>
        <p:nvSpPr>
          <p:cNvPr id="35" name="Text Placeholder 2"/>
          <p:cNvSpPr txBox="1">
            <a:spLocks/>
          </p:cNvSpPr>
          <p:nvPr/>
        </p:nvSpPr>
        <p:spPr>
          <a:xfrm>
            <a:off x="13095467" y="6337171"/>
            <a:ext cx="4253483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Models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5468" y="7569272"/>
            <a:ext cx="8571457" cy="5891462"/>
          </a:xfrm>
          <a:prstGeom prst="rect">
            <a:avLst/>
          </a:prstGeom>
          <a:solidFill>
            <a:srgbClr val="A6A6A6">
              <a:alpha val="75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4396200" y="8496689"/>
            <a:ext cx="5905499" cy="3820921"/>
            <a:chOff x="14370075" y="8496690"/>
            <a:chExt cx="5905499" cy="3820921"/>
          </a:xfrm>
        </p:grpSpPr>
        <p:sp>
          <p:nvSpPr>
            <p:cNvPr id="41" name="Shape 403"/>
            <p:cNvSpPr/>
            <p:nvPr/>
          </p:nvSpPr>
          <p:spPr>
            <a:xfrm>
              <a:off x="16408424" y="8496690"/>
              <a:ext cx="1524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Parent Search</a:t>
              </a:r>
            </a:p>
          </p:txBody>
        </p:sp>
        <p:sp>
          <p:nvSpPr>
            <p:cNvPr id="42" name="Shape 404"/>
            <p:cNvSpPr/>
            <p:nvPr/>
          </p:nvSpPr>
          <p:spPr>
            <a:xfrm>
              <a:off x="16484625" y="9452093"/>
              <a:ext cx="1371599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Mission Manager</a:t>
              </a:r>
            </a:p>
          </p:txBody>
        </p:sp>
        <p:sp>
          <p:nvSpPr>
            <p:cNvPr id="43" name="Shape 405"/>
            <p:cNvSpPr/>
            <p:nvPr/>
          </p:nvSpPr>
          <p:spPr>
            <a:xfrm>
              <a:off x="14408175" y="10013830"/>
              <a:ext cx="1371599" cy="68579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</a:t>
              </a:r>
            </a:p>
          </p:txBody>
        </p:sp>
        <p:sp>
          <p:nvSpPr>
            <p:cNvPr id="44" name="Shape 406"/>
            <p:cNvSpPr/>
            <p:nvPr/>
          </p:nvSpPr>
          <p:spPr>
            <a:xfrm>
              <a:off x="18713475" y="10012956"/>
              <a:ext cx="1371599" cy="68667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</a:t>
              </a:r>
            </a:p>
          </p:txBody>
        </p:sp>
        <p:sp>
          <p:nvSpPr>
            <p:cNvPr id="45" name="Shape 407"/>
            <p:cNvSpPr/>
            <p:nvPr/>
          </p:nvSpPr>
          <p:spPr>
            <a:xfrm>
              <a:off x="18522974" y="10984113"/>
              <a:ext cx="17526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 GUI</a:t>
              </a:r>
            </a:p>
          </p:txBody>
        </p:sp>
        <p:sp>
          <p:nvSpPr>
            <p:cNvPr id="46" name="Shape 408"/>
            <p:cNvSpPr/>
            <p:nvPr/>
          </p:nvSpPr>
          <p:spPr>
            <a:xfrm>
              <a:off x="14370075" y="10983239"/>
              <a:ext cx="1447800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 GUI</a:t>
              </a:r>
            </a:p>
          </p:txBody>
        </p:sp>
        <p:sp>
          <p:nvSpPr>
            <p:cNvPr id="47" name="Shape 409"/>
            <p:cNvSpPr/>
            <p:nvPr/>
          </p:nvSpPr>
          <p:spPr>
            <a:xfrm>
              <a:off x="16598925" y="11650862"/>
              <a:ext cx="1143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UAV</a:t>
              </a:r>
            </a:p>
          </p:txBody>
        </p:sp>
        <p:cxnSp>
          <p:nvCxnSpPr>
            <p:cNvPr id="48" name="Shape 410"/>
            <p:cNvCxnSpPr>
              <a:stCxn id="41" idx="2"/>
              <a:endCxn id="42" idx="0"/>
            </p:cNvCxnSpPr>
            <p:nvPr/>
          </p:nvCxnSpPr>
          <p:spPr>
            <a:xfrm>
              <a:off x="17170424" y="9163439"/>
              <a:ext cx="1" cy="28865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49" name="Shape 411"/>
            <p:cNvCxnSpPr>
              <a:stCxn id="42" idx="1"/>
              <a:endCxn id="43" idx="0"/>
            </p:cNvCxnSpPr>
            <p:nvPr/>
          </p:nvCxnSpPr>
          <p:spPr>
            <a:xfrm flipH="1">
              <a:off x="15093975" y="9785905"/>
              <a:ext cx="1390650" cy="22792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0" name="Shape 412"/>
            <p:cNvCxnSpPr>
              <a:stCxn id="42" idx="3"/>
              <a:endCxn id="44" idx="0"/>
            </p:cNvCxnSpPr>
            <p:nvPr/>
          </p:nvCxnSpPr>
          <p:spPr>
            <a:xfrm>
              <a:off x="17856224" y="9785905"/>
              <a:ext cx="1543051" cy="227051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1" name="Shape 413"/>
            <p:cNvCxnSpPr>
              <a:stCxn id="43" idx="2"/>
              <a:endCxn id="46" idx="0"/>
            </p:cNvCxnSpPr>
            <p:nvPr/>
          </p:nvCxnSpPr>
          <p:spPr>
            <a:xfrm>
              <a:off x="15093975" y="10699629"/>
              <a:ext cx="0" cy="283610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2" name="Shape 414"/>
            <p:cNvCxnSpPr>
              <a:stCxn id="44" idx="2"/>
              <a:endCxn id="45" idx="0"/>
            </p:cNvCxnSpPr>
            <p:nvPr/>
          </p:nvCxnSpPr>
          <p:spPr>
            <a:xfrm flipH="1">
              <a:off x="19399274" y="10699629"/>
              <a:ext cx="1" cy="28448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3" name="Shape 415"/>
            <p:cNvCxnSpPr>
              <a:stCxn id="46" idx="2"/>
              <a:endCxn id="47" idx="1"/>
            </p:cNvCxnSpPr>
            <p:nvPr/>
          </p:nvCxnSpPr>
          <p:spPr>
            <a:xfrm>
              <a:off x="15093975" y="11650862"/>
              <a:ext cx="1504950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4" name="Shape 416"/>
            <p:cNvCxnSpPr>
              <a:stCxn id="45" idx="2"/>
              <a:endCxn id="47" idx="3"/>
            </p:cNvCxnSpPr>
            <p:nvPr/>
          </p:nvCxnSpPr>
          <p:spPr>
            <a:xfrm flipH="1">
              <a:off x="17741925" y="11650862"/>
              <a:ext cx="1657349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5" name="Shape 417"/>
            <p:cNvCxnSpPr>
              <a:stCxn id="46" idx="3"/>
              <a:endCxn id="45" idx="1"/>
            </p:cNvCxnSpPr>
            <p:nvPr/>
          </p:nvCxnSpPr>
          <p:spPr>
            <a:xfrm>
              <a:off x="15817875" y="11317051"/>
              <a:ext cx="2705099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6" name="Shape 418"/>
            <p:cNvCxnSpPr>
              <a:stCxn id="43" idx="3"/>
              <a:endCxn id="44" idx="1"/>
            </p:cNvCxnSpPr>
            <p:nvPr/>
          </p:nvCxnSpPr>
          <p:spPr>
            <a:xfrm flipV="1">
              <a:off x="15779774" y="10356293"/>
              <a:ext cx="2933701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7" name="Shape 419"/>
            <p:cNvCxnSpPr>
              <a:stCxn id="42" idx="2"/>
              <a:endCxn id="45" idx="1"/>
            </p:cNvCxnSpPr>
            <p:nvPr/>
          </p:nvCxnSpPr>
          <p:spPr>
            <a:xfrm>
              <a:off x="17170425" y="10119716"/>
              <a:ext cx="1352549" cy="1197772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</p:grpSp>
      <p:pic>
        <p:nvPicPr>
          <p:cNvPr id="39" name="Picture 38" descr="swimlan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49" y="18269031"/>
            <a:ext cx="12056918" cy="6937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50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Klaus</dc:creator>
  <cp:lastModifiedBy>Jared Moore</cp:lastModifiedBy>
  <cp:revision>7</cp:revision>
  <dcterms:created xsi:type="dcterms:W3CDTF">2012-06-06T21:39:44Z</dcterms:created>
  <dcterms:modified xsi:type="dcterms:W3CDTF">2014-01-29T22:10:20Z</dcterms:modified>
</cp:coreProperties>
</file>